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FE7-39B0-4A8A-B85E-A911124F1500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890-3557-455C-A665-46AE8CC6D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55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FE7-39B0-4A8A-B85E-A911124F1500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890-3557-455C-A665-46AE8CC6D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155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FE7-39B0-4A8A-B85E-A911124F1500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890-3557-455C-A665-46AE8CC6D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435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FE7-39B0-4A8A-B85E-A911124F1500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890-3557-455C-A665-46AE8CC6D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877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FE7-39B0-4A8A-B85E-A911124F1500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890-3557-455C-A665-46AE8CC6D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057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FE7-39B0-4A8A-B85E-A911124F1500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890-3557-455C-A665-46AE8CC6D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419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FE7-39B0-4A8A-B85E-A911124F1500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890-3557-455C-A665-46AE8CC6D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017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FE7-39B0-4A8A-B85E-A911124F1500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890-3557-455C-A665-46AE8CC6D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719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FE7-39B0-4A8A-B85E-A911124F1500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890-3557-455C-A665-46AE8CC6D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834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FE7-39B0-4A8A-B85E-A911124F1500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890-3557-455C-A665-46AE8CC6D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616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FE7-39B0-4A8A-B85E-A911124F1500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890-3557-455C-A665-46AE8CC6D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399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FDFE7-39B0-4A8A-B85E-A911124F1500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B890-3557-455C-A665-46AE8CC6D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871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372" t="5008" r="15120" b="5165"/>
          <a:stretch/>
        </p:blipFill>
        <p:spPr>
          <a:xfrm>
            <a:off x="1267095" y="128711"/>
            <a:ext cx="9261567" cy="67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4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296" t="5804" r="15531" b="5982"/>
          <a:stretch/>
        </p:blipFill>
        <p:spPr>
          <a:xfrm>
            <a:off x="1580606" y="195943"/>
            <a:ext cx="9000308" cy="64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497" t="5982" r="15832" b="5804"/>
          <a:stretch/>
        </p:blipFill>
        <p:spPr>
          <a:xfrm>
            <a:off x="1606731" y="209006"/>
            <a:ext cx="8934995" cy="64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1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898" t="5982" r="15531" b="6161"/>
          <a:stretch/>
        </p:blipFill>
        <p:spPr>
          <a:xfrm>
            <a:off x="1658983" y="209006"/>
            <a:ext cx="8921931" cy="64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2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690" t="19732" r="37819" b="14018"/>
          <a:stretch/>
        </p:blipFill>
        <p:spPr>
          <a:xfrm>
            <a:off x="1580604" y="406274"/>
            <a:ext cx="8399417" cy="645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3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091" t="24732" r="38019" b="17947"/>
          <a:stretch/>
        </p:blipFill>
        <p:spPr>
          <a:xfrm>
            <a:off x="718457" y="195943"/>
            <a:ext cx="10424160" cy="70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0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786" t="18661" r="40027" b="12411"/>
          <a:stretch/>
        </p:blipFill>
        <p:spPr>
          <a:xfrm>
            <a:off x="1567541" y="0"/>
            <a:ext cx="8138162" cy="668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4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285" t="23303" r="40327" b="17232"/>
          <a:stretch/>
        </p:blipFill>
        <p:spPr>
          <a:xfrm>
            <a:off x="1750424" y="486590"/>
            <a:ext cx="8477794" cy="59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81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Vivian Loboa</dc:creator>
  <cp:lastModifiedBy>Vivian Loboa</cp:lastModifiedBy>
  <cp:revision>1</cp:revision>
  <dcterms:created xsi:type="dcterms:W3CDTF">2021-07-06T20:54:04Z</dcterms:created>
  <dcterms:modified xsi:type="dcterms:W3CDTF">2021-07-06T20:55:02Z</dcterms:modified>
</cp:coreProperties>
</file>