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5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148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975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738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539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340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12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740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078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383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961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1CA75-0521-498A-AA36-785ED694D415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EBE4-5A9C-4165-903B-1B798640BF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739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7845" t="28482" r="28883" b="43661"/>
          <a:stretch/>
        </p:blipFill>
        <p:spPr>
          <a:xfrm>
            <a:off x="587829" y="914401"/>
            <a:ext cx="10610557" cy="384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9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7444" t="17412" r="27377" b="55624"/>
          <a:stretch/>
        </p:blipFill>
        <p:spPr>
          <a:xfrm>
            <a:off x="274319" y="1214845"/>
            <a:ext cx="11678710" cy="391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6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7043" t="15982" r="25369" b="66875"/>
          <a:stretch/>
        </p:blipFill>
        <p:spPr>
          <a:xfrm>
            <a:off x="209006" y="404949"/>
            <a:ext cx="12641582" cy="256032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5738" t="58482" r="48460" b="31339"/>
          <a:stretch/>
        </p:blipFill>
        <p:spPr>
          <a:xfrm>
            <a:off x="0" y="2965269"/>
            <a:ext cx="7303280" cy="16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52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26340" t="31161" r="27578" b="29732"/>
          <a:stretch/>
        </p:blipFill>
        <p:spPr>
          <a:xfrm>
            <a:off x="470262" y="313509"/>
            <a:ext cx="11635782" cy="555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05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344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Rulers </a:t>
            </a:r>
            <a:endParaRPr lang="es-CO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6540" t="31339" r="27477" b="20803"/>
          <a:stretch/>
        </p:blipFill>
        <p:spPr>
          <a:xfrm>
            <a:off x="1031966" y="1270403"/>
            <a:ext cx="9548948" cy="558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4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1573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Panorámica</PresentationFormat>
  <Paragraphs>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Rulers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Vivian Loboa</dc:creator>
  <cp:lastModifiedBy>Vivian Loboa</cp:lastModifiedBy>
  <cp:revision>1</cp:revision>
  <dcterms:created xsi:type="dcterms:W3CDTF">2020-07-29T21:46:39Z</dcterms:created>
  <dcterms:modified xsi:type="dcterms:W3CDTF">2020-07-29T21:47:03Z</dcterms:modified>
</cp:coreProperties>
</file>