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064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054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3722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293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4604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3318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289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746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602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66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533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607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327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061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2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922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296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5000" y="337505"/>
            <a:ext cx="8911687" cy="1122805"/>
          </a:xfrm>
        </p:spPr>
        <p:txBody>
          <a:bodyPr>
            <a:normAutofit fontScale="90000"/>
          </a:bodyPr>
          <a:lstStyle/>
          <a:p>
            <a:pPr algn="ctr"/>
            <a:r>
              <a:rPr lang="es-CO" sz="5400" dirty="0" smtClean="0"/>
              <a:t> </a:t>
            </a:r>
            <a:r>
              <a:rPr lang="es-CO" sz="5400" dirty="0" err="1" smtClean="0"/>
              <a:t>Adjectives</a:t>
            </a:r>
            <a:r>
              <a:rPr lang="es-CO" sz="5400" dirty="0"/>
              <a:t/>
            </a:r>
            <a:br>
              <a:rPr lang="es-CO" sz="5400" dirty="0"/>
            </a:br>
            <a:endParaRPr lang="es-CO" sz="5400" dirty="0"/>
          </a:p>
        </p:txBody>
      </p:sp>
      <p:pic>
        <p:nvPicPr>
          <p:cNvPr id="2050" name="Picture 2" descr="Cuántos tipos de adjetivos hay? | Los principales tipos de adjetiv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968" y="1750277"/>
            <a:ext cx="7143750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2758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>Los </a:t>
            </a:r>
            <a:r>
              <a:rPr lang="es-CO" dirty="0"/>
              <a:t>adjetivos en inglés van delante del nombre al que modifican</a:t>
            </a:r>
            <a:r>
              <a:rPr lang="es-CO" dirty="0" smtClean="0"/>
              <a:t>.</a:t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/>
              <a:t> </a:t>
            </a:r>
            <a:r>
              <a:rPr lang="es-CO" dirty="0" smtClean="0"/>
              <a:t>A </a:t>
            </a:r>
            <a:r>
              <a:rPr lang="es-CO" dirty="0" err="1"/>
              <a:t>Crazy</a:t>
            </a:r>
            <a:r>
              <a:rPr lang="es-CO" dirty="0"/>
              <a:t> </a:t>
            </a:r>
            <a:r>
              <a:rPr lang="es-CO" dirty="0" err="1"/>
              <a:t>man</a:t>
            </a:r>
            <a:r>
              <a:rPr lang="es-CO" dirty="0"/>
              <a:t>.</a:t>
            </a:r>
            <a:br>
              <a:rPr lang="es-CO" dirty="0"/>
            </a:br>
            <a:r>
              <a:rPr lang="es-CO" dirty="0"/>
              <a:t>Un hombre loco.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8607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5476439"/>
          </a:xfrm>
        </p:spPr>
        <p:txBody>
          <a:bodyPr>
            <a:noAutofit/>
          </a:bodyPr>
          <a:lstStyle/>
          <a:p>
            <a:r>
              <a:rPr lang="es-CO" sz="2800" dirty="0"/>
              <a:t>No cambian ni en genero ni en número</a:t>
            </a:r>
            <a:r>
              <a:rPr lang="es-CO" sz="2800" dirty="0" smtClean="0"/>
              <a:t>.</a:t>
            </a:r>
            <a:br>
              <a:rPr lang="es-CO" sz="2800" dirty="0" smtClean="0"/>
            </a:br>
            <a:r>
              <a:rPr lang="es-CO" sz="2800" dirty="0"/>
              <a:t/>
            </a:r>
            <a:br>
              <a:rPr lang="es-CO" sz="2800" dirty="0"/>
            </a:br>
            <a:r>
              <a:rPr lang="es-CO" sz="2800" dirty="0"/>
              <a:t> </a:t>
            </a:r>
            <a:r>
              <a:rPr lang="es-CO" sz="2800" dirty="0" smtClean="0"/>
              <a:t>A </a:t>
            </a:r>
            <a:r>
              <a:rPr lang="es-CO" sz="2800" dirty="0"/>
              <a:t>cute </a:t>
            </a:r>
            <a:r>
              <a:rPr lang="es-CO" sz="2800" dirty="0" err="1"/>
              <a:t>boy</a:t>
            </a:r>
            <a:r>
              <a:rPr lang="es-CO" sz="2800" dirty="0"/>
              <a:t>.</a:t>
            </a:r>
            <a:br>
              <a:rPr lang="es-CO" sz="2800" dirty="0"/>
            </a:br>
            <a:r>
              <a:rPr lang="es-CO" sz="2800" dirty="0"/>
              <a:t>Un chico mono</a:t>
            </a:r>
            <a:r>
              <a:rPr lang="es-CO" sz="2800" dirty="0" smtClean="0"/>
              <a:t>.</a:t>
            </a:r>
            <a:br>
              <a:rPr lang="es-CO" sz="2800" dirty="0" smtClean="0"/>
            </a:br>
            <a:r>
              <a:rPr lang="es-CO" sz="2800" dirty="0"/>
              <a:t/>
            </a:r>
            <a:br>
              <a:rPr lang="es-CO" sz="2800" dirty="0"/>
            </a:br>
            <a:r>
              <a:rPr lang="es-CO" sz="2800" dirty="0" smtClean="0"/>
              <a:t>A </a:t>
            </a:r>
            <a:r>
              <a:rPr lang="es-CO" sz="2800" dirty="0"/>
              <a:t>cute </a:t>
            </a:r>
            <a:r>
              <a:rPr lang="es-CO" sz="2800" dirty="0" err="1"/>
              <a:t>girl</a:t>
            </a:r>
            <a:r>
              <a:rPr lang="es-CO" sz="2800" dirty="0"/>
              <a:t>.</a:t>
            </a:r>
            <a:br>
              <a:rPr lang="es-CO" sz="2800" dirty="0"/>
            </a:br>
            <a:r>
              <a:rPr lang="es-CO" sz="2800" dirty="0"/>
              <a:t>Una chica mona</a:t>
            </a:r>
            <a:r>
              <a:rPr lang="es-CO" sz="2800" dirty="0" smtClean="0"/>
              <a:t>.</a:t>
            </a:r>
            <a:br>
              <a:rPr lang="es-CO" sz="2800" dirty="0" smtClean="0"/>
            </a:br>
            <a:r>
              <a:rPr lang="es-CO" sz="2800" dirty="0"/>
              <a:t/>
            </a:r>
            <a:br>
              <a:rPr lang="es-CO" sz="2800" dirty="0"/>
            </a:br>
            <a:r>
              <a:rPr lang="es-CO" sz="2800" dirty="0" err="1" smtClean="0"/>
              <a:t>Some</a:t>
            </a:r>
            <a:r>
              <a:rPr lang="es-CO" sz="2800" dirty="0" smtClean="0"/>
              <a:t> </a:t>
            </a:r>
            <a:r>
              <a:rPr lang="es-CO" sz="2800" dirty="0"/>
              <a:t>cute </a:t>
            </a:r>
            <a:r>
              <a:rPr lang="es-CO" sz="2800" dirty="0" err="1"/>
              <a:t>boys</a:t>
            </a:r>
            <a:r>
              <a:rPr lang="es-CO" sz="2800" dirty="0"/>
              <a:t>.</a:t>
            </a:r>
            <a:br>
              <a:rPr lang="es-CO" sz="2800" dirty="0"/>
            </a:br>
            <a:r>
              <a:rPr lang="es-CO" sz="2800" dirty="0"/>
              <a:t>Unos chicos monos</a:t>
            </a:r>
            <a:r>
              <a:rPr lang="es-CO" sz="2800" dirty="0" smtClean="0"/>
              <a:t>.</a:t>
            </a:r>
            <a:br>
              <a:rPr lang="es-CO" sz="2800" dirty="0" smtClean="0"/>
            </a:br>
            <a:r>
              <a:rPr lang="es-CO" sz="2800" dirty="0"/>
              <a:t/>
            </a:r>
            <a:br>
              <a:rPr lang="es-CO" sz="2800" dirty="0"/>
            </a:br>
            <a:r>
              <a:rPr lang="es-CO" sz="2800" dirty="0" err="1" smtClean="0"/>
              <a:t>Some</a:t>
            </a:r>
            <a:r>
              <a:rPr lang="es-CO" sz="2800" dirty="0" smtClean="0"/>
              <a:t> </a:t>
            </a:r>
            <a:r>
              <a:rPr lang="es-CO" sz="2800" dirty="0"/>
              <a:t>cute </a:t>
            </a:r>
            <a:r>
              <a:rPr lang="es-CO" sz="2800" dirty="0" err="1"/>
              <a:t>girls</a:t>
            </a:r>
            <a:r>
              <a:rPr lang="es-CO" sz="2800" dirty="0"/>
              <a:t>.</a:t>
            </a:r>
            <a:br>
              <a:rPr lang="es-CO" sz="2800" dirty="0"/>
            </a:br>
            <a:r>
              <a:rPr lang="es-CO" sz="2800" dirty="0"/>
              <a:t>Unas chicas monas.</a:t>
            </a:r>
          </a:p>
        </p:txBody>
      </p:sp>
    </p:spTree>
    <p:extLst>
      <p:ext uri="{BB962C8B-B14F-4D97-AF65-F5344CB8AC3E}">
        <p14:creationId xmlns:p14="http://schemas.microsoft.com/office/powerpoint/2010/main" val="298674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Los adjectivos en inglés a menudo se usan con el verbo to be</a:t>
            </a:r>
            <a:r>
              <a:rPr lang="es-CO" dirty="0" smtClean="0"/>
              <a:t>.</a:t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sz="2200" dirty="0"/>
              <a:t>He </a:t>
            </a:r>
            <a:r>
              <a:rPr lang="es-CO" sz="2200" dirty="0" err="1"/>
              <a:t>is</a:t>
            </a:r>
            <a:r>
              <a:rPr lang="es-CO" sz="2200" dirty="0"/>
              <a:t> </a:t>
            </a:r>
            <a:r>
              <a:rPr lang="es-CO" sz="2200" dirty="0" err="1"/>
              <a:t>cold</a:t>
            </a:r>
            <a:r>
              <a:rPr lang="es-CO" sz="2200" dirty="0"/>
              <a:t>.</a:t>
            </a:r>
            <a:br>
              <a:rPr lang="es-CO" sz="2200" dirty="0"/>
            </a:br>
            <a:r>
              <a:rPr lang="es-CO" sz="2200" dirty="0"/>
              <a:t>Él tiene frío</a:t>
            </a:r>
            <a:r>
              <a:rPr lang="es-CO" sz="2200" dirty="0" smtClean="0"/>
              <a:t>.</a:t>
            </a:r>
            <a:br>
              <a:rPr lang="es-CO" sz="2200" dirty="0" smtClean="0"/>
            </a:br>
            <a:r>
              <a:rPr lang="es-CO" sz="2200" dirty="0"/>
              <a:t/>
            </a:r>
            <a:br>
              <a:rPr lang="es-CO" sz="2200" dirty="0"/>
            </a:br>
            <a:r>
              <a:rPr lang="es-CO" sz="2200" dirty="0" smtClean="0"/>
              <a:t>I </a:t>
            </a:r>
            <a:r>
              <a:rPr lang="es-CO" sz="2200" dirty="0"/>
              <a:t>am </a:t>
            </a:r>
            <a:r>
              <a:rPr lang="es-CO" sz="2200" dirty="0" err="1"/>
              <a:t>hot</a:t>
            </a:r>
            <a:r>
              <a:rPr lang="es-CO" sz="2200" dirty="0"/>
              <a:t>.</a:t>
            </a:r>
            <a:br>
              <a:rPr lang="es-CO" sz="2200" dirty="0"/>
            </a:br>
            <a:r>
              <a:rPr lang="es-CO" sz="2200" dirty="0"/>
              <a:t>Tengo calor</a:t>
            </a:r>
            <a:r>
              <a:rPr lang="es-CO" sz="2200" dirty="0" smtClean="0"/>
              <a:t>.</a:t>
            </a:r>
            <a:br>
              <a:rPr lang="es-CO" sz="2200" dirty="0" smtClean="0"/>
            </a:br>
            <a:r>
              <a:rPr lang="es-CO" sz="2200" dirty="0"/>
              <a:t/>
            </a:r>
            <a:br>
              <a:rPr lang="es-CO" sz="2200" dirty="0"/>
            </a:br>
            <a:r>
              <a:rPr lang="es-CO" sz="2200" dirty="0" err="1" smtClean="0"/>
              <a:t>You</a:t>
            </a:r>
            <a:r>
              <a:rPr lang="es-CO" sz="2200" dirty="0" smtClean="0"/>
              <a:t> </a:t>
            </a:r>
            <a:r>
              <a:rPr lang="es-CO" sz="2200" dirty="0"/>
              <a:t>are </a:t>
            </a:r>
            <a:r>
              <a:rPr lang="es-CO" sz="2200" dirty="0" err="1"/>
              <a:t>hungry</a:t>
            </a:r>
            <a:r>
              <a:rPr lang="es-CO" sz="2200" dirty="0"/>
              <a:t>.</a:t>
            </a:r>
            <a:br>
              <a:rPr lang="es-CO" sz="2200" dirty="0"/>
            </a:br>
            <a:r>
              <a:rPr lang="es-CO" sz="2200" dirty="0"/>
              <a:t>Tú tienes hambre</a:t>
            </a:r>
            <a:r>
              <a:rPr lang="es-CO" sz="2200" dirty="0" smtClean="0"/>
              <a:t>.</a:t>
            </a:r>
            <a:br>
              <a:rPr lang="es-CO" sz="2200" dirty="0" smtClean="0"/>
            </a:br>
            <a:r>
              <a:rPr lang="es-CO" sz="2200" dirty="0" smtClean="0"/>
              <a:t/>
            </a:r>
            <a:br>
              <a:rPr lang="es-CO" sz="2200" dirty="0" smtClean="0"/>
            </a:br>
            <a:r>
              <a:rPr lang="es-CO" sz="2200" dirty="0" err="1" smtClean="0"/>
              <a:t>The</a:t>
            </a:r>
            <a:r>
              <a:rPr lang="es-CO" sz="2200" dirty="0" smtClean="0"/>
              <a:t> </a:t>
            </a:r>
            <a:r>
              <a:rPr lang="es-CO" sz="2200" dirty="0" err="1"/>
              <a:t>boy</a:t>
            </a:r>
            <a:r>
              <a:rPr lang="es-CO" sz="2200" dirty="0"/>
              <a:t> </a:t>
            </a:r>
            <a:r>
              <a:rPr lang="es-CO" sz="2200" dirty="0" err="1"/>
              <a:t>is</a:t>
            </a:r>
            <a:r>
              <a:rPr lang="es-CO" sz="2200" dirty="0"/>
              <a:t> </a:t>
            </a:r>
            <a:r>
              <a:rPr lang="es-CO" sz="2200" dirty="0" err="1"/>
              <a:t>tired</a:t>
            </a:r>
            <a:r>
              <a:rPr lang="es-CO" sz="2200" dirty="0"/>
              <a:t>.</a:t>
            </a:r>
            <a:br>
              <a:rPr lang="es-CO" sz="2200" dirty="0"/>
            </a:br>
            <a:r>
              <a:rPr lang="es-CO" sz="2200" dirty="0"/>
              <a:t>El chico </a:t>
            </a:r>
            <a:r>
              <a:rPr lang="es-CO" sz="2200" dirty="0" smtClean="0"/>
              <a:t>esta </a:t>
            </a:r>
            <a:r>
              <a:rPr lang="es-CO" sz="2200" dirty="0" err="1" smtClean="0"/>
              <a:t>ansado</a:t>
            </a:r>
            <a:r>
              <a:rPr lang="es-CO" sz="2200" dirty="0" smtClean="0"/>
              <a:t/>
            </a:r>
            <a:br>
              <a:rPr lang="es-CO" sz="2200" dirty="0" smtClean="0"/>
            </a:br>
            <a:r>
              <a:rPr lang="es-CO" sz="2200" dirty="0"/>
              <a:t/>
            </a:r>
            <a:br>
              <a:rPr lang="es-CO" sz="2200" dirty="0"/>
            </a:br>
            <a:r>
              <a:rPr lang="es-CO" sz="2200" dirty="0"/>
              <a:t> </a:t>
            </a:r>
            <a:r>
              <a:rPr lang="es-CO" sz="2200" dirty="0" smtClean="0"/>
              <a:t>I </a:t>
            </a:r>
            <a:r>
              <a:rPr lang="es-CO" sz="2200" dirty="0"/>
              <a:t>am </a:t>
            </a:r>
            <a:r>
              <a:rPr lang="es-CO" sz="2200" dirty="0" err="1"/>
              <a:t>thirsty</a:t>
            </a:r>
            <a:r>
              <a:rPr lang="es-CO" sz="2200" dirty="0"/>
              <a:t>.</a:t>
            </a:r>
            <a:br>
              <a:rPr lang="es-CO" sz="2200" dirty="0"/>
            </a:br>
            <a:r>
              <a:rPr lang="es-CO" sz="2200" dirty="0"/>
              <a:t>Yo tengo sed.</a:t>
            </a: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4872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92672" y="218363"/>
            <a:ext cx="8911687" cy="1187355"/>
          </a:xfrm>
        </p:spPr>
        <p:txBody>
          <a:bodyPr>
            <a:normAutofit fontScale="90000"/>
          </a:bodyPr>
          <a:lstStyle/>
          <a:p>
            <a:r>
              <a:rPr lang="es-CO" dirty="0"/>
              <a:t>	</a:t>
            </a:r>
            <a:br>
              <a:rPr lang="es-CO" dirty="0"/>
            </a:br>
            <a:r>
              <a:rPr lang="es-CO" b="1" i="1" dirty="0" err="1"/>
              <a:t>The</a:t>
            </a:r>
            <a:r>
              <a:rPr lang="es-CO" b="1" i="1" dirty="0"/>
              <a:t> </a:t>
            </a:r>
            <a:r>
              <a:rPr lang="es-CO" b="1" i="1" dirty="0" err="1"/>
              <a:t>adjectives</a:t>
            </a:r>
            <a:r>
              <a:rPr lang="es-CO" b="1" i="1" dirty="0"/>
              <a:t> </a:t>
            </a:r>
            <a:r>
              <a:rPr lang="es-CO" b="1" i="1" dirty="0" err="1"/>
              <a:t>vocabulary</a:t>
            </a:r>
            <a:r>
              <a:rPr lang="es-CO" b="1" i="1" dirty="0"/>
              <a:t> </a:t>
            </a:r>
            <a:r>
              <a:rPr lang="es-CO" b="1" i="1" dirty="0" err="1"/>
              <a:t>list</a:t>
            </a:r>
            <a:r>
              <a:rPr lang="es-CO" b="1" i="1" dirty="0"/>
              <a:t>.</a:t>
            </a:r>
            <a:r>
              <a:rPr lang="es-CO" dirty="0"/>
              <a:t/>
            </a:r>
            <a:br>
              <a:rPr lang="es-CO" dirty="0"/>
            </a:br>
            <a:r>
              <a:rPr lang="es-CO" dirty="0"/>
              <a:t/>
            </a:r>
            <a:br>
              <a:rPr lang="es-CO" dirty="0"/>
            </a:br>
            <a:r>
              <a:rPr lang="es-CO" sz="3300" dirty="0" err="1" smtClean="0"/>
              <a:t>Angry:Enfadado</a:t>
            </a:r>
            <a:r>
              <a:rPr lang="es-CO" sz="3300" dirty="0" smtClean="0"/>
              <a:t>/a/os/as</a:t>
            </a:r>
            <a:r>
              <a:rPr lang="es-CO" sz="3300" dirty="0"/>
              <a:t>.</a:t>
            </a:r>
            <a:br>
              <a:rPr lang="es-CO" sz="3300" dirty="0"/>
            </a:br>
            <a:r>
              <a:rPr lang="es-CO" sz="3300" dirty="0"/>
              <a:t> 	</a:t>
            </a:r>
            <a:br>
              <a:rPr lang="es-CO" sz="3300" dirty="0"/>
            </a:br>
            <a:r>
              <a:rPr lang="es-CO" sz="3300" dirty="0" err="1" smtClean="0"/>
              <a:t>Bad:Malo</a:t>
            </a:r>
            <a:r>
              <a:rPr lang="es-CO" sz="3300" dirty="0" smtClean="0"/>
              <a:t>/a/os/as</a:t>
            </a:r>
            <a:r>
              <a:rPr lang="es-CO" sz="3300" dirty="0"/>
              <a:t>.</a:t>
            </a:r>
            <a:br>
              <a:rPr lang="es-CO" sz="3300" dirty="0"/>
            </a:br>
            <a:r>
              <a:rPr lang="es-CO" sz="3300" dirty="0"/>
              <a:t> 		</a:t>
            </a:r>
            <a:br>
              <a:rPr lang="es-CO" sz="3300" dirty="0"/>
            </a:br>
            <a:r>
              <a:rPr lang="es-CO" sz="3300" dirty="0" err="1" smtClean="0"/>
              <a:t>Big:Grande</a:t>
            </a:r>
            <a:r>
              <a:rPr lang="es-CO" sz="3300" dirty="0" smtClean="0"/>
              <a:t>/grandes</a:t>
            </a:r>
            <a:r>
              <a:rPr lang="es-CO" sz="3300" dirty="0"/>
              <a:t>.</a:t>
            </a:r>
            <a:br>
              <a:rPr lang="es-CO" sz="3300" dirty="0"/>
            </a:br>
            <a:r>
              <a:rPr lang="es-CO" sz="3300" dirty="0"/>
              <a:t> 		</a:t>
            </a:r>
            <a:br>
              <a:rPr lang="es-CO" sz="3300" dirty="0"/>
            </a:br>
            <a:r>
              <a:rPr lang="es-CO" sz="3300" dirty="0" err="1" smtClean="0"/>
              <a:t>Bossy:Mandón</a:t>
            </a:r>
            <a:r>
              <a:rPr lang="es-CO" sz="3300" dirty="0" smtClean="0"/>
              <a:t>/a/os/as</a:t>
            </a:r>
            <a:r>
              <a:rPr lang="es-CO" sz="3300" dirty="0"/>
              <a:t/>
            </a:r>
            <a:br>
              <a:rPr lang="es-CO" sz="3300" dirty="0"/>
            </a:br>
            <a:r>
              <a:rPr lang="es-CO" sz="3300" dirty="0"/>
              <a:t> 	</a:t>
            </a:r>
            <a:r>
              <a:rPr lang="es-CO" sz="3300" dirty="0" smtClean="0"/>
              <a:t/>
            </a:r>
            <a:br>
              <a:rPr lang="es-CO" sz="3300" dirty="0" smtClean="0"/>
            </a:br>
            <a:r>
              <a:rPr lang="es-CO" sz="3300" dirty="0" err="1" smtClean="0"/>
              <a:t>Bright:Brillante</a:t>
            </a:r>
            <a:r>
              <a:rPr lang="es-CO" sz="3300" dirty="0" smtClean="0"/>
              <a:t>/brillantes</a:t>
            </a:r>
            <a:r>
              <a:rPr lang="es-CO" sz="3300" dirty="0"/>
              <a:t>.</a:t>
            </a:r>
            <a:br>
              <a:rPr lang="es-CO" sz="3300" dirty="0"/>
            </a:br>
            <a:r>
              <a:rPr lang="es-CO" sz="3300" dirty="0"/>
              <a:t> 	</a:t>
            </a:r>
            <a:br>
              <a:rPr lang="es-CO" sz="3300" dirty="0"/>
            </a:br>
            <a:r>
              <a:rPr lang="es-CO" sz="3300" dirty="0" err="1" smtClean="0"/>
              <a:t>Cheap:Barato</a:t>
            </a:r>
            <a:r>
              <a:rPr lang="es-CO" sz="3300" dirty="0" smtClean="0"/>
              <a:t>/a/os/as</a:t>
            </a:r>
            <a:r>
              <a:rPr lang="es-CO" sz="3300" dirty="0"/>
              <a:t>.</a:t>
            </a:r>
            <a:r>
              <a:rPr lang="es-CO" dirty="0"/>
              <a:t/>
            </a:r>
            <a:br>
              <a:rPr lang="es-CO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18145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err="1" smtClean="0"/>
              <a:t>Cold:Frío</a:t>
            </a:r>
            <a:r>
              <a:rPr lang="es-CO" dirty="0" smtClean="0"/>
              <a:t>/a/os/as.</a:t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err="1"/>
              <a:t>A</a:t>
            </a:r>
            <a:r>
              <a:rPr lang="es-CO" dirty="0" err="1" smtClean="0"/>
              <a:t>ngry</a:t>
            </a:r>
            <a:r>
              <a:rPr lang="es-CO" dirty="0"/>
              <a:t>	</a:t>
            </a:r>
            <a:r>
              <a:rPr lang="es-CO" dirty="0" err="1" smtClean="0"/>
              <a:t>Friendly:Amigable</a:t>
            </a:r>
            <a:r>
              <a:rPr lang="es-CO" dirty="0" smtClean="0"/>
              <a:t>/amigables</a:t>
            </a:r>
            <a:r>
              <a:rPr lang="es-CO" dirty="0"/>
              <a:t/>
            </a:r>
            <a:br>
              <a:rPr lang="es-CO" dirty="0"/>
            </a:br>
            <a:r>
              <a:rPr lang="es-CO" dirty="0"/>
              <a:t> 	</a:t>
            </a:r>
            <a:br>
              <a:rPr lang="es-CO" dirty="0"/>
            </a:br>
            <a:r>
              <a:rPr lang="es-CO" dirty="0" err="1" smtClean="0"/>
              <a:t>Crazy:Loco</a:t>
            </a:r>
            <a:r>
              <a:rPr lang="es-CO" dirty="0" smtClean="0"/>
              <a:t>/a/os/as</a:t>
            </a:r>
            <a:r>
              <a:rPr lang="es-CO" dirty="0"/>
              <a:t>.</a:t>
            </a:r>
            <a:br>
              <a:rPr lang="es-CO" dirty="0"/>
            </a:br>
            <a:r>
              <a:rPr lang="es-CO" dirty="0"/>
              <a:t> </a:t>
            </a:r>
            <a:br>
              <a:rPr lang="es-CO" dirty="0"/>
            </a:br>
            <a:r>
              <a:rPr lang="es-CO" dirty="0" err="1" smtClean="0"/>
              <a:t>Cute:Mono</a:t>
            </a:r>
            <a:r>
              <a:rPr lang="es-CO" dirty="0" smtClean="0"/>
              <a:t>/a/os/as</a:t>
            </a:r>
            <a:r>
              <a:rPr lang="es-CO" dirty="0"/>
              <a:t>.</a:t>
            </a:r>
            <a:br>
              <a:rPr lang="es-CO" dirty="0"/>
            </a:br>
            <a:r>
              <a:rPr lang="es-CO" dirty="0"/>
              <a:t> 	</a:t>
            </a:r>
            <a:br>
              <a:rPr lang="es-CO" dirty="0"/>
            </a:br>
            <a:r>
              <a:rPr lang="es-CO" dirty="0" err="1" smtClean="0"/>
              <a:t>Dangerous:Peligroso</a:t>
            </a:r>
            <a:r>
              <a:rPr lang="es-CO" dirty="0" smtClean="0"/>
              <a:t>/a/os/as.</a:t>
            </a:r>
            <a:br>
              <a:rPr lang="es-CO" dirty="0" smtClean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63222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 smtClean="0"/>
              <a:t>Delicious</a:t>
            </a:r>
            <a:r>
              <a:rPr lang="pt-BR" dirty="0" smtClean="0"/>
              <a:t>: Delicioso/a/os/as.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 		</a:t>
            </a:r>
            <a:br>
              <a:rPr lang="pt-BR" dirty="0"/>
            </a:br>
            <a:r>
              <a:rPr lang="pt-BR" dirty="0" err="1" smtClean="0"/>
              <a:t>Difficult:Difícil</a:t>
            </a:r>
            <a:r>
              <a:rPr lang="pt-BR" dirty="0" smtClean="0"/>
              <a:t>/</a:t>
            </a:r>
            <a:r>
              <a:rPr lang="pt-BR" dirty="0" err="1" smtClean="0"/>
              <a:t>dificiles</a:t>
            </a:r>
            <a:r>
              <a:rPr lang="pt-BR" dirty="0"/>
              <a:t>.</a:t>
            </a:r>
            <a:br>
              <a:rPr lang="pt-BR" dirty="0"/>
            </a:br>
            <a:r>
              <a:rPr lang="pt-BR" dirty="0"/>
              <a:t>	</a:t>
            </a:r>
            <a:br>
              <a:rPr lang="pt-BR" dirty="0"/>
            </a:br>
            <a:r>
              <a:rPr lang="pt-BR" dirty="0" err="1" smtClean="0"/>
              <a:t>Expensive:Caro</a:t>
            </a:r>
            <a:r>
              <a:rPr lang="pt-BR" dirty="0" smtClean="0"/>
              <a:t>/a/os/as</a:t>
            </a:r>
            <a:r>
              <a:rPr lang="pt-BR" dirty="0"/>
              <a:t>.</a:t>
            </a:r>
            <a:br>
              <a:rPr lang="pt-BR" dirty="0"/>
            </a:br>
            <a:r>
              <a:rPr lang="pt-BR" dirty="0"/>
              <a:t> 		</a:t>
            </a:r>
            <a:br>
              <a:rPr lang="pt-BR" dirty="0"/>
            </a:br>
            <a:r>
              <a:rPr lang="pt-BR" dirty="0" err="1" smtClean="0"/>
              <a:t>Fast:Rápido</a:t>
            </a:r>
            <a:r>
              <a:rPr lang="pt-BR" dirty="0" smtClean="0"/>
              <a:t>/a/os/as</a:t>
            </a:r>
            <a:r>
              <a:rPr lang="pt-BR" dirty="0"/>
              <a:t>.</a:t>
            </a:r>
            <a:br>
              <a:rPr lang="pt-BR" dirty="0"/>
            </a:br>
            <a:r>
              <a:rPr lang="pt-BR" dirty="0"/>
              <a:t> 		</a:t>
            </a:r>
            <a:br>
              <a:rPr lang="pt-BR" dirty="0"/>
            </a:br>
            <a:r>
              <a:rPr lang="pt-BR" dirty="0" err="1" smtClean="0"/>
              <a:t>Friendly:Simpático</a:t>
            </a:r>
            <a:r>
              <a:rPr lang="pt-BR" dirty="0" smtClean="0"/>
              <a:t>/a/os/a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95876126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</TotalTime>
  <Words>31</Words>
  <Application>Microsoft Office PowerPoint</Application>
  <PresentationFormat>Panorámica</PresentationFormat>
  <Paragraphs>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Espiral</vt:lpstr>
      <vt:lpstr> Adjectives </vt:lpstr>
      <vt:lpstr>                                                         Los adjetivos en inglés van delante del nombre al que modifican.   A Crazy man. Un hombre loco.</vt:lpstr>
      <vt:lpstr>No cambian ni en genero ni en número.   A cute boy. Un chico mono.  A cute girl. Una chica mona.  Some cute boys. Unos chicos monos.  Some cute girls. Unas chicas monas.</vt:lpstr>
      <vt:lpstr>Los adjectivos en inglés a menudo se usan con el verbo to be.  He is cold. Él tiene frío.  I am hot. Tengo calor.  You are hungry. Tú tienes hambre.  The boy is tired. El chico esta ansado   I am thirsty. Yo tengo sed.   </vt:lpstr>
      <vt:lpstr>  The adjectives vocabulary list.  Angry:Enfadado/a/os/as.    Bad:Malo/a/os/as.     Big:Grande/grandes.     Bossy:Mandón/a/os/as    Bright:Brillante/brillantes.    Cheap:Barato/a/os/as. </vt:lpstr>
      <vt:lpstr>Cold:Frío/a/os/as.  Angry Friendly:Amigable/amigables    Crazy:Loco/a/os/as.   Cute:Mono/a/os/as.    Dangerous:Peligroso/a/os/as.   </vt:lpstr>
      <vt:lpstr>Delicious: Delicioso/a/os/as.     Difficult:Difícil/dificiles.   Expensive:Caro/a/os/as.     Fast:Rápido/a/os/as.     Friendly:Simpático/a/os/a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adjetivos en inglés van delante del nombre al que modifican.   A Crazy man. Un hombre loco.</dc:title>
  <dc:creator>Vivian Loboa</dc:creator>
  <cp:lastModifiedBy>Vivian Loboa</cp:lastModifiedBy>
  <cp:revision>5</cp:revision>
  <dcterms:created xsi:type="dcterms:W3CDTF">2021-05-06T03:02:47Z</dcterms:created>
  <dcterms:modified xsi:type="dcterms:W3CDTF">2021-05-06T03:36:34Z</dcterms:modified>
</cp:coreProperties>
</file>