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0" r:id="rId4"/>
    <p:sldId id="262" r:id="rId5"/>
    <p:sldId id="263" r:id="rId6"/>
    <p:sldId id="264" r:id="rId7"/>
    <p:sldId id="265" r:id="rId8"/>
  </p:sldIdLst>
  <p:sldSz cx="12192000" cy="6858000"/>
  <p:notesSz cx="7102475" cy="938847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5" d="100"/>
          <a:sy n="15" d="100"/>
        </p:scale>
        <p:origin x="54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F156-51C4-4E87-B9A1-6A421079B442}" type="datetimeFigureOut">
              <a:rPr lang="es-CO" smtClean="0"/>
              <a:t>18/08/2021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CB09E-3EE2-4081-BB31-AA5D7E1271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879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F156-51C4-4E87-B9A1-6A421079B442}" type="datetimeFigureOut">
              <a:rPr lang="es-CO" smtClean="0"/>
              <a:t>18/08/2021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CB09E-3EE2-4081-BB31-AA5D7E1271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55870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F156-51C4-4E87-B9A1-6A421079B442}" type="datetimeFigureOut">
              <a:rPr lang="es-CO" smtClean="0"/>
              <a:t>18/08/2021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CB09E-3EE2-4081-BB31-AA5D7E1271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19308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F156-51C4-4E87-B9A1-6A421079B442}" type="datetimeFigureOut">
              <a:rPr lang="es-CO" smtClean="0"/>
              <a:t>18/08/2021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CB09E-3EE2-4081-BB31-AA5D7E1271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1162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F156-51C4-4E87-B9A1-6A421079B442}" type="datetimeFigureOut">
              <a:rPr lang="es-CO" smtClean="0"/>
              <a:t>18/08/2021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CB09E-3EE2-4081-BB31-AA5D7E1271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263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F156-51C4-4E87-B9A1-6A421079B442}" type="datetimeFigureOut">
              <a:rPr lang="es-CO" smtClean="0"/>
              <a:t>18/08/2021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CB09E-3EE2-4081-BB31-AA5D7E1271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041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F156-51C4-4E87-B9A1-6A421079B442}" type="datetimeFigureOut">
              <a:rPr lang="es-CO" smtClean="0"/>
              <a:t>18/08/2021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CB09E-3EE2-4081-BB31-AA5D7E1271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2998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F156-51C4-4E87-B9A1-6A421079B442}" type="datetimeFigureOut">
              <a:rPr lang="es-CO" smtClean="0"/>
              <a:t>18/08/2021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CB09E-3EE2-4081-BB31-AA5D7E1271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04683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F156-51C4-4E87-B9A1-6A421079B442}" type="datetimeFigureOut">
              <a:rPr lang="es-CO" smtClean="0"/>
              <a:t>18/08/2021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CB09E-3EE2-4081-BB31-AA5D7E1271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53550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F156-51C4-4E87-B9A1-6A421079B442}" type="datetimeFigureOut">
              <a:rPr lang="es-CO" smtClean="0"/>
              <a:t>18/08/2021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CB09E-3EE2-4081-BB31-AA5D7E1271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006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F156-51C4-4E87-B9A1-6A421079B442}" type="datetimeFigureOut">
              <a:rPr lang="es-CO" smtClean="0"/>
              <a:t>18/08/2021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CB09E-3EE2-4081-BB31-AA5D7E1271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64042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1F156-51C4-4E87-B9A1-6A421079B442}" type="datetimeFigureOut">
              <a:rPr lang="es-CO" smtClean="0"/>
              <a:t>18/08/2021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CB09E-3EE2-4081-BB31-AA5D7E1271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6140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>
                <a:latin typeface="Arial Black" panose="020B0A04020102020204" pitchFamily="34" charset="0"/>
              </a:rPr>
              <a:t>DEMOSTRATIVE  ADJECTIVES </a:t>
            </a:r>
            <a:endParaRPr lang="es-CO" dirty="0">
              <a:latin typeface="Arial Black" panose="020B0A04020102020204" pitchFamily="34" charset="0"/>
            </a:endParaRPr>
          </a:p>
        </p:txBody>
      </p:sp>
      <p:pic>
        <p:nvPicPr>
          <p:cNvPr id="3" name="Picture 2" descr="Los pronombres demostrativos: This/that, these/those | coLangu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725"/>
          <a:stretch/>
        </p:blipFill>
        <p:spPr bwMode="auto">
          <a:xfrm>
            <a:off x="693457" y="1411941"/>
            <a:ext cx="10588625" cy="5021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9351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27976" cy="6304616"/>
          </a:xfrm>
        </p:spPr>
        <p:txBody>
          <a:bodyPr>
            <a:normAutofit/>
          </a:bodyPr>
          <a:lstStyle/>
          <a:p>
            <a:r>
              <a:rPr lang="es-CO" sz="3600" dirty="0">
                <a:latin typeface="Arial Black" panose="020B0A04020102020204" pitchFamily="34" charset="0"/>
              </a:rPr>
              <a:t>Los adjetivos </a:t>
            </a:r>
            <a:r>
              <a:rPr lang="es-CO" sz="3600" dirty="0" smtClean="0">
                <a:latin typeface="Arial Black" panose="020B0A04020102020204" pitchFamily="34" charset="0"/>
              </a:rPr>
              <a:t>demostrativos en  ingles </a:t>
            </a:r>
            <a:r>
              <a:rPr lang="es-CO" sz="3600" dirty="0">
                <a:latin typeface="Arial Black" panose="020B0A04020102020204" pitchFamily="34" charset="0"/>
              </a:rPr>
              <a:t>son</a:t>
            </a:r>
            <a:r>
              <a:rPr lang="es-CO" sz="3600" dirty="0" smtClean="0">
                <a:latin typeface="Arial Black" panose="020B0A04020102020204" pitchFamily="34" charset="0"/>
              </a:rPr>
              <a:t>:</a:t>
            </a:r>
            <a:r>
              <a:rPr lang="es-CO" sz="3600" dirty="0" smtClean="0"/>
              <a:t/>
            </a:r>
            <a:br>
              <a:rPr lang="es-CO" sz="3600" dirty="0" smtClean="0"/>
            </a:br>
            <a:r>
              <a:rPr lang="es-CO" sz="3600" dirty="0" smtClean="0"/>
              <a:t/>
            </a:r>
            <a:br>
              <a:rPr lang="es-CO" sz="3600" dirty="0" smtClean="0"/>
            </a:br>
            <a:r>
              <a:rPr lang="es-CO" sz="36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singular </a:t>
            </a:r>
            <a:r>
              <a:rPr lang="es-CO" sz="3600" dirty="0" smtClean="0"/>
              <a:t/>
            </a:r>
            <a:br>
              <a:rPr lang="es-CO" sz="3600" dirty="0" smtClean="0"/>
            </a:br>
            <a:r>
              <a:rPr lang="es-CO" sz="3600" dirty="0" smtClean="0"/>
              <a:t/>
            </a:r>
            <a:br>
              <a:rPr lang="es-CO" sz="3600" dirty="0" smtClean="0"/>
            </a:br>
            <a:r>
              <a:rPr lang="es-CO" sz="36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          cerca 			</a:t>
            </a:r>
            <a:r>
              <a:rPr lang="es-CO" sz="3600" dirty="0">
                <a:solidFill>
                  <a:srgbClr val="00B050"/>
                </a:solidFill>
                <a:latin typeface="Arial Black" panose="020B0A04020102020204" pitchFamily="34" charset="0"/>
              </a:rPr>
              <a:t> </a:t>
            </a:r>
            <a:r>
              <a:rPr lang="es-CO" sz="36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lejos</a:t>
            </a:r>
            <a:r>
              <a:rPr lang="es-CO" sz="3600" dirty="0">
                <a:solidFill>
                  <a:srgbClr val="00B050"/>
                </a:solidFill>
                <a:latin typeface="Arial Black" panose="020B0A04020102020204" pitchFamily="34" charset="0"/>
              </a:rPr>
              <a:t/>
            </a:r>
            <a:br>
              <a:rPr lang="es-CO" sz="3600" dirty="0">
                <a:solidFill>
                  <a:srgbClr val="00B050"/>
                </a:solidFill>
                <a:latin typeface="Arial Black" panose="020B0A04020102020204" pitchFamily="34" charset="0"/>
              </a:rPr>
            </a:br>
            <a:r>
              <a:rPr lang="es-CO" sz="3600" b="1" dirty="0"/>
              <a:t> </a:t>
            </a:r>
            <a:r>
              <a:rPr lang="es-CO" sz="3600" b="1" dirty="0" err="1"/>
              <a:t>This</a:t>
            </a:r>
            <a:r>
              <a:rPr lang="es-CO" sz="3600" dirty="0"/>
              <a:t> (este, esta)             </a:t>
            </a:r>
            <a:r>
              <a:rPr lang="es-CO" sz="3600" b="1" dirty="0" err="1" smtClean="0"/>
              <a:t>These</a:t>
            </a:r>
            <a:r>
              <a:rPr lang="es-CO" sz="3600" dirty="0"/>
              <a:t> (estos, estas</a:t>
            </a:r>
            <a:r>
              <a:rPr lang="es-CO" sz="3600" dirty="0" smtClean="0"/>
              <a:t>)</a:t>
            </a:r>
            <a:br>
              <a:rPr lang="es-CO" sz="3600" dirty="0" smtClean="0"/>
            </a:br>
            <a:r>
              <a:rPr lang="es-CO" sz="3600" dirty="0"/>
              <a:t/>
            </a:r>
            <a:br>
              <a:rPr lang="es-CO" sz="3600" dirty="0"/>
            </a:br>
            <a:r>
              <a:rPr lang="es-CO" sz="36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plural </a:t>
            </a:r>
            <a:r>
              <a:rPr lang="es-CO" sz="3600" dirty="0" smtClean="0"/>
              <a:t/>
            </a:r>
            <a:br>
              <a:rPr lang="es-CO" sz="3600" dirty="0" smtClean="0"/>
            </a:br>
            <a:r>
              <a:rPr lang="es-CO" sz="3600" dirty="0"/>
              <a:t/>
            </a:r>
            <a:br>
              <a:rPr lang="es-CO" sz="3600" dirty="0"/>
            </a:br>
            <a:r>
              <a:rPr lang="es-CO" sz="36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         cerca 				lejos </a:t>
            </a:r>
            <a:r>
              <a:rPr lang="es-CO" sz="3600" dirty="0"/>
              <a:t/>
            </a:r>
            <a:br>
              <a:rPr lang="es-CO" sz="3600" dirty="0"/>
            </a:br>
            <a:r>
              <a:rPr lang="es-CO" sz="3600" b="1" dirty="0" err="1" smtClean="0"/>
              <a:t>That</a:t>
            </a:r>
            <a:r>
              <a:rPr lang="es-CO" sz="3600" dirty="0"/>
              <a:t> ( </a:t>
            </a:r>
            <a:r>
              <a:rPr lang="es-CO" sz="3600" dirty="0" smtClean="0"/>
              <a:t>aquel, aquella) </a:t>
            </a:r>
            <a:r>
              <a:rPr lang="es-CO" sz="3600" dirty="0"/>
              <a:t>            </a:t>
            </a:r>
            <a:r>
              <a:rPr lang="es-CO" sz="3600" b="1" dirty="0" err="1"/>
              <a:t>Those</a:t>
            </a:r>
            <a:r>
              <a:rPr lang="es-CO" sz="3600" dirty="0"/>
              <a:t> (aquellos, aquellas)</a:t>
            </a:r>
          </a:p>
        </p:txBody>
      </p:sp>
    </p:spTree>
    <p:extLst>
      <p:ext uri="{BB962C8B-B14F-4D97-AF65-F5344CB8AC3E}">
        <p14:creationId xmlns:p14="http://schemas.microsoft.com/office/powerpoint/2010/main" val="3036722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731188" cy="1853640"/>
          </a:xfrm>
        </p:spPr>
        <p:txBody>
          <a:bodyPr>
            <a:normAutofit/>
          </a:bodyPr>
          <a:lstStyle/>
          <a:p>
            <a:r>
              <a:rPr lang="es-CO" sz="2800" dirty="0">
                <a:solidFill>
                  <a:srgbClr val="00B050"/>
                </a:solidFill>
                <a:latin typeface="Arial Black" panose="020B0A04020102020204" pitchFamily="34" charset="0"/>
              </a:rPr>
              <a:t>Los demostrativos en inglés son palabras que determinan </a:t>
            </a:r>
            <a:r>
              <a:rPr lang="es-CO" sz="2800" dirty="0">
                <a:solidFill>
                  <a:srgbClr val="FF0000"/>
                </a:solidFill>
                <a:latin typeface="Arial Black" panose="020B0A04020102020204" pitchFamily="34" charset="0"/>
              </a:rPr>
              <a:t>la distancia o ubicación </a:t>
            </a:r>
            <a:r>
              <a:rPr lang="es-CO" sz="2800" dirty="0">
                <a:solidFill>
                  <a:srgbClr val="00B050"/>
                </a:solidFill>
                <a:latin typeface="Arial Black" panose="020B0A04020102020204" pitchFamily="34" charset="0"/>
              </a:rPr>
              <a:t>a la que se encuentra un </a:t>
            </a:r>
            <a:r>
              <a:rPr lang="es-CO" sz="28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objeto</a:t>
            </a:r>
            <a:endParaRPr lang="es-CO" sz="2800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/>
          <a:srcRect l="27228" t="9742" r="38253" b="37132"/>
          <a:stretch/>
        </p:blipFill>
        <p:spPr>
          <a:xfrm>
            <a:off x="3073774" y="2003611"/>
            <a:ext cx="5260040" cy="4551353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3173506" y="2003611"/>
            <a:ext cx="995082" cy="116989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8274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3.bp.blogspot.com/-DlAGZ6-FLbM/VN5clzAJghI/AAAAAAAABck/3kcutG-Vs1M/s1600/this-that-these-thos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0963" y="320487"/>
            <a:ext cx="8368362" cy="6295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842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/>
          <a:srcRect l="28914" t="9465" r="38256" b="27857"/>
          <a:stretch/>
        </p:blipFill>
        <p:spPr>
          <a:xfrm>
            <a:off x="3579223" y="1480295"/>
            <a:ext cx="4767943" cy="511788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7285"/>
          </a:xfrm>
        </p:spPr>
        <p:txBody>
          <a:bodyPr>
            <a:normAutofit fontScale="90000"/>
          </a:bodyPr>
          <a:lstStyle/>
          <a:p>
            <a:pPr algn="ctr"/>
            <a:r>
              <a:rPr lang="es-CO" sz="4000" dirty="0" smtClean="0">
                <a:latin typeface="Arial Black" panose="020B0A04020102020204" pitchFamily="34" charset="0"/>
              </a:rPr>
              <a:t>POSSESSIVE ADJECTIVES </a:t>
            </a:r>
            <a:r>
              <a:rPr lang="es-CO" dirty="0" smtClean="0">
                <a:latin typeface="Arial Black" panose="020B0A04020102020204" pitchFamily="34" charset="0"/>
              </a:rPr>
              <a:t/>
            </a:r>
            <a:br>
              <a:rPr lang="es-CO" dirty="0" smtClean="0">
                <a:latin typeface="Arial Black" panose="020B0A04020102020204" pitchFamily="34" charset="0"/>
              </a:rPr>
            </a:br>
            <a:r>
              <a:rPr lang="es-CO" dirty="0" smtClean="0">
                <a:solidFill>
                  <a:srgbClr val="FF0000"/>
                </a:solidFill>
              </a:rPr>
              <a:t>Hacen referencia a quien posee y no a lo poseído</a:t>
            </a:r>
            <a:endParaRPr lang="es-CO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81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pronoun4fun.weebly.com/uploads/1/6/7/1/16713172/3946652_or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832" y="401683"/>
            <a:ext cx="11755426" cy="6038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640080" y="2181497"/>
            <a:ext cx="2821577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Rectángulo 4"/>
          <p:cNvSpPr/>
          <p:nvPr/>
        </p:nvSpPr>
        <p:spPr>
          <a:xfrm>
            <a:off x="416832" y="5760720"/>
            <a:ext cx="3279957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Rectángulo 5"/>
          <p:cNvSpPr/>
          <p:nvPr/>
        </p:nvSpPr>
        <p:spPr>
          <a:xfrm>
            <a:off x="4249783" y="5760720"/>
            <a:ext cx="2821577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Rectángulo 6"/>
          <p:cNvSpPr/>
          <p:nvPr/>
        </p:nvSpPr>
        <p:spPr>
          <a:xfrm>
            <a:off x="7628708" y="1815737"/>
            <a:ext cx="3135086" cy="3004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Rectángulo 7"/>
          <p:cNvSpPr/>
          <p:nvPr/>
        </p:nvSpPr>
        <p:spPr>
          <a:xfrm>
            <a:off x="4423954" y="2501537"/>
            <a:ext cx="2821577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Rectángulo 8"/>
          <p:cNvSpPr/>
          <p:nvPr/>
        </p:nvSpPr>
        <p:spPr>
          <a:xfrm>
            <a:off x="8612777" y="5765074"/>
            <a:ext cx="2821577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407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comoaprenderinglesbien.com/wp-content/uploads/2014/01/5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16" y="522195"/>
            <a:ext cx="11798450" cy="5956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3211284" y="3755570"/>
            <a:ext cx="457200" cy="365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Rectángulo 3"/>
          <p:cNvSpPr/>
          <p:nvPr/>
        </p:nvSpPr>
        <p:spPr>
          <a:xfrm>
            <a:off x="6663050" y="979713"/>
            <a:ext cx="598716" cy="3744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Rectángulo 4"/>
          <p:cNvSpPr/>
          <p:nvPr/>
        </p:nvSpPr>
        <p:spPr>
          <a:xfrm>
            <a:off x="5027522" y="1071471"/>
            <a:ext cx="457200" cy="365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Rectángulo 5"/>
          <p:cNvSpPr/>
          <p:nvPr/>
        </p:nvSpPr>
        <p:spPr>
          <a:xfrm>
            <a:off x="1748244" y="953904"/>
            <a:ext cx="457200" cy="365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Rectángulo 6"/>
          <p:cNvSpPr/>
          <p:nvPr/>
        </p:nvSpPr>
        <p:spPr>
          <a:xfrm>
            <a:off x="5441341" y="3931920"/>
            <a:ext cx="580635" cy="3788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386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30</Words>
  <Application>Microsoft Office PowerPoint</Application>
  <PresentationFormat>Panorámica</PresentationFormat>
  <Paragraphs>4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Tema de Office</vt:lpstr>
      <vt:lpstr>DEMOSTRATIVE  ADJECTIVES </vt:lpstr>
      <vt:lpstr>Los adjetivos demostrativos en  ingles son:  singular             cerca     lejos  This (este, esta)             These (estos, estas)  plural            cerca     lejos  That ( aquel, aquella)             Those (aquellos, aquellas)</vt:lpstr>
      <vt:lpstr>Los demostrativos en inglés son palabras que determinan la distancia o ubicación a la que se encuentra un objeto</vt:lpstr>
      <vt:lpstr>Presentación de PowerPoint</vt:lpstr>
      <vt:lpstr>POSSESSIVE ADJECTIVES  Hacen referencia a quien posee y no a lo poseído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DEMOSTRATIVE  ADJECTIVES</dc:title>
  <dc:creator>Vivian Loboa</dc:creator>
  <cp:lastModifiedBy>Vivian Loboa</cp:lastModifiedBy>
  <cp:revision>7</cp:revision>
  <cp:lastPrinted>2020-06-10T02:11:22Z</cp:lastPrinted>
  <dcterms:created xsi:type="dcterms:W3CDTF">2020-06-10T01:39:11Z</dcterms:created>
  <dcterms:modified xsi:type="dcterms:W3CDTF">2021-08-18T19:53:26Z</dcterms:modified>
</cp:coreProperties>
</file>